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f16ba6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7f16ba6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7f16ba6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7f16ba6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 Blueprint 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tools used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Tableau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Jupyter Notebooks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301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r>
              <a:rPr lang="en"/>
              <a:t> 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tools for data visualization will be taking place primarily in Tableau. 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675" y="555600"/>
            <a:ext cx="5719501" cy="309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Elements 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plan to utilize interactive elements </a:t>
            </a:r>
            <a:r>
              <a:rPr lang="en"/>
              <a:t>within</a:t>
            </a:r>
            <a:r>
              <a:rPr lang="en"/>
              <a:t> our visualizations, such as heat maps to show population density.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94" y="555600"/>
            <a:ext cx="5186306" cy="39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